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99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688F2-1119-C05B-9740-B5426BD481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7B6E41-94C6-5D19-02B2-57984FB768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F4105D-FF0C-17E4-2B66-9895C8295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5126-0DD6-4057-AE45-90E2C87FD85A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C7A83A-595B-360F-D3EB-8571D1AB3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126853-F3B3-AFF9-84B5-BCD253A20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18B2-11A4-4752-8905-9065D7D1FB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294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A8A75-761F-E32D-954E-5977EC6FB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A407BE-11EB-B1BB-2FFD-5D5CDC453E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0729D7-0E32-734F-216C-454407659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5126-0DD6-4057-AE45-90E2C87FD85A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4D6C3E-A980-E1F0-11BC-12BEF9362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46A6EB-9B1D-B21A-FCCF-4E870005A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18B2-11A4-4752-8905-9065D7D1FB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237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314D7-24FD-44AC-0E1B-3308F8448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1ECF23-6967-818C-C52E-DD34FD99EF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907A1-4A11-4456-6235-B8D8B8F33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5126-0DD6-4057-AE45-90E2C87FD85A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C19BC-ED53-42FD-14F4-A16065DA6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429DAA-3203-0EC5-E60C-119626081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18B2-11A4-4752-8905-9065D7D1FB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535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CC8FB-B780-57EF-7D21-508069F91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F88B98-0C9B-9877-50EB-3CD0389485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7B268B-69B7-A38F-0771-C22B096A26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70C73A-260C-DB6C-A36E-D73A28BCB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5126-0DD6-4057-AE45-90E2C87FD85A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FF477-C4FB-7C56-0CAB-9F0520958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16156E-1AC6-15CE-A639-B91149BEA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18B2-11A4-4752-8905-9065D7D1FB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9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B224D-5C02-4497-7FC6-E85BF246B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1FE20F-47E2-B84B-D41D-D3580D2BBC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6E3F5F-7BFB-111A-5528-A42FD59296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CF37F4-9DDD-90EC-B673-BA99E1627C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8EB6FB-CA4E-4C5C-DC19-39B3E0132F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BA30075-E1AC-5F89-F1DF-6DF0E53C4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5126-0DD6-4057-AE45-90E2C87FD85A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34F2046-8C57-FA2B-6E7D-93C31E69F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60D12D-2215-7741-23F9-FAAAF0E4D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18B2-11A4-4752-8905-9065D7D1FB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529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E46C9-6163-B14B-638B-134618141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826DA-C4B7-416B-940C-E94686D4F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5126-0DD6-4057-AE45-90E2C87FD85A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F972C9-E59D-F452-86C7-B8D9F7F8F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68F52A-3846-1721-2F87-D5635D5F8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18B2-11A4-4752-8905-9065D7D1FB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533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574D50-6AD3-408D-3DB8-C1F57882D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5126-0DD6-4057-AE45-90E2C87FD85A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19EBD0-FDF7-B1AF-A0BB-A844BD658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C050E9-5992-5F5B-58C1-FAC5DBA41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18B2-11A4-4752-8905-9065D7D1FB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963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BF781-3D31-4733-D3B0-903183253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55D21E-0918-291A-C061-0E7FBB9CAD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B65C8E-9491-A15D-208C-49C7986C8C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2DCDF-7902-C39E-AC0C-4B8B6F990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5126-0DD6-4057-AE45-90E2C87FD85A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F474BF-F450-5635-7F5A-275B1A550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4E0789-F1A6-F63E-106F-DDF0C81C3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18B2-11A4-4752-8905-9065D7D1FB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088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48BD64-8AE9-A7A4-047F-E13DF7F9D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90DDA0-988A-74C3-FA62-CD0B0359A1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263709-F071-600D-1C4F-7754038CBE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3B8F57-A68F-9CFA-E6D9-B474D8838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5126-0DD6-4057-AE45-90E2C87FD85A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9F977-50E1-C6BB-48DA-C3EB20C36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9BFE38-CB57-431D-A905-509B225B7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18B2-11A4-4752-8905-9065D7D1FB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732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554F3-3D11-65AD-16D3-E16849DCA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C99AFA-8DCB-D1D4-B0A7-C655E50EC6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08BDE8-F665-8456-6537-DF4F7A1F5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5126-0DD6-4057-AE45-90E2C87FD85A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F3F71F-964E-794E-9CB9-F96DBF557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5F06D0-88B5-E1F5-51F4-8FFD753F3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18B2-11A4-4752-8905-9065D7D1FB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345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345ADC-2E16-F787-5A2D-BEC537D74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01094-8E58-5D92-B90D-6B0314E684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EA3323-1B4E-E041-10D2-0537FA10C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5126-0DD6-4057-AE45-90E2C87FD85A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FBADF-6A6E-453D-8255-23F2745E1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3B456-1B5D-137B-997C-B1BE8F2A6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18B2-11A4-4752-8905-9065D7D1FB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970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D74643-1353-7F39-0AC2-A5C36701E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38375D-6983-F40E-E35C-EBBBB063B4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3B1C9A-1301-5DCD-09DD-EFAA86C253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75126-0DD6-4057-AE45-90E2C87FD85A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ADA2C-82F2-9520-3A26-3BAC70D12D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5A2ECC-2736-1763-078B-91F8798A35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E18B2-11A4-4752-8905-9065D7D1FB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109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384644"/>
            <a:ext cx="9974333" cy="6088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77237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Matt and Kristi MCPOLAND</dc:creator>
  <cp:lastModifiedBy>Matt and Kristi MCPOLAND</cp:lastModifiedBy>
  <cp:revision>1</cp:revision>
  <dcterms:created xsi:type="dcterms:W3CDTF">2026-06-01T19:54:53Z</dcterms:created>
  <dcterms:modified xsi:type="dcterms:W3CDTF">2026-06-01T19:55:13Z</dcterms:modified>
</cp:coreProperties>
</file>